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32534C-A807-4DA3-97B1-D448E5BC9BC6}" v="2" dt="2025-09-17T20:52:57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5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B9AF6F-068D-90EE-C31A-37F605D29E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594100" cy="8001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r>
              <a:rPr lang="en-US" sz="2800" b="1" dirty="0">
                <a:latin typeface="Cochocib Script Latin Pro" panose="02000503000000020003" pitchFamily="2" charset="0"/>
              </a:rPr>
              <a:t>The Conversion of Lydia</a:t>
            </a:r>
          </a:p>
          <a:p>
            <a:r>
              <a:rPr lang="en-US" dirty="0"/>
              <a:t>Acts 16:1115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6C0FEA-4A64-3F9C-C1EA-C8D87C7CE8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r>
              <a:rPr lang="en-US" dirty="0"/>
              <a:t>September 21, 2025 @ 9am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FFDE3D-D27F-7A93-4668-C5BEF1B420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66DD3E-7CB3-1DCB-D64F-0C22F64E39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 </a:t>
            </a:r>
          </a:p>
        </p:txBody>
      </p:sp>
    </p:spTree>
    <p:extLst>
      <p:ext uri="{BB962C8B-B14F-4D97-AF65-F5344CB8AC3E}">
        <p14:creationId xmlns:p14="http://schemas.microsoft.com/office/powerpoint/2010/main" val="372873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6A3F1-525E-BCBC-59B2-EB22030CD4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2F65EA-CDBA-3AFC-09E8-6381C1FC7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0CC64-FF00-C899-EF43-4BC483CB5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EBB3-C418-4B08-B566-3A532738CB32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5DB55-9454-B9E1-3426-41AFAE77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D4541-9700-B93C-F108-B2FB4EE3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662E-DF8F-46C1-9EA0-9679F713E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7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E4E47-9AAB-0023-E835-F9CDD6E81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99D871-DAB4-95C2-B30B-A8140AE99D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5C6ED-B723-BFEA-8301-5FAF997CA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EBB3-C418-4B08-B566-3A532738CB32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C499E-B4A7-37C6-6532-2DCFFF1B3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B5E6B-DCCC-FA0F-306C-271A4B584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662E-DF8F-46C1-9EA0-9679F713E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7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E3D133-1BEE-C193-0F92-396E2A178D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9E3A69-F9C5-A1A2-5378-128F08631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4A5EB-1667-E1B9-4C0C-FCC78D68C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EBB3-C418-4B08-B566-3A532738CB32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3EAA7-D272-3184-E73F-B0E1AA009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96288-2AB6-2145-02F8-00696F3F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662E-DF8F-46C1-9EA0-9679F713E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26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9233-EC8D-968F-1F5C-16D43292D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74286-AEC9-3E58-3678-84F49C94C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02D58-9523-F31F-AFC6-2D4F16EE5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EBB3-C418-4B08-B566-3A532738CB32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A7420-DE9C-41DC-9E5E-3007599E5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1AA02-5438-506F-128A-86129876A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662E-DF8F-46C1-9EA0-9679F713E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14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BC012-8585-BA23-EAE3-E45032B5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B2760-E4F3-ACB6-7344-5B7756B79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9CB42-A7CC-2EBE-7673-04C9D119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EBB3-C418-4B08-B566-3A532738CB32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EF9B7-5B71-93D6-54B6-E694180E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DF983-A181-5829-B73C-BB15C9DDE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662E-DF8F-46C1-9EA0-9679F713E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2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1CCB7-BBEA-0C80-871E-CAB6C5FFE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C9945-8A78-A1C3-6A90-51630137FA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0FEB3-235F-9519-0275-414BE2AE0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1023E-4DD1-62C8-1AE9-798E05454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EBB3-C418-4B08-B566-3A532738CB32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6BB3C-F631-4C25-CD92-2CC18790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682783-B0D5-3574-0D01-FB1675C07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662E-DF8F-46C1-9EA0-9679F713E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7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D65E8-E757-68DD-69A9-926B7E7A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00DE8-2949-BCB2-CE59-9182AC57C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A19742-8E2F-A78A-DD36-77A1F5A9E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B2A6-8672-DB86-ADF0-EAAD1497B2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FCFBFE-28E5-8749-AEB8-778C6C6E9C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60D132-81AA-E178-2773-D271C0453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EBB3-C418-4B08-B566-3A532738CB32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1A84E2-7C65-2ADF-CC0D-907DEF2E6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0C8D80-881C-38B3-DC95-B4DBAD498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662E-DF8F-46C1-9EA0-9679F713E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8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C6555-E768-848C-334D-70F55BC4A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29B2BF-9964-438A-2262-089205B7C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EBB3-C418-4B08-B566-3A532738CB32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A47F81-141B-984B-B153-91CD15DDD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694081-8D80-7E76-4CD1-6B49AE02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662E-DF8F-46C1-9EA0-9679F713E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0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C22E66-0601-CB92-1898-9110CAA88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EBB3-C418-4B08-B566-3A532738CB32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B7702B-288F-38AB-B129-2CE0F03F1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D4DA5-AAC9-4CB1-8DEC-D55EEAB5F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662E-DF8F-46C1-9EA0-9679F713E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4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68E21-FC9D-8B46-F212-8F5D06131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57270-109F-C761-00AD-E6B6A1360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178241-7131-2DD4-18EC-1AAF46420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AAFF0-34E4-81F5-1DD1-16A5CAA86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EBB3-C418-4B08-B566-3A532738CB32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4B413-7AA8-6224-0D92-0DD13C7A7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CCFBE0-9D89-697D-068B-770CEAD1B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662E-DF8F-46C1-9EA0-9679F713E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5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051F1-3F9D-E95F-0CE9-10E69E769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CAE343-6F52-C909-A807-6B13961AD9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F12C5-020E-D12D-33C4-BD193B6E3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212CA-B62F-412E-9E30-6647D4AB3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EBB3-C418-4B08-B566-3A532738CB32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545E8-E76F-0691-322B-C459B7CFA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4EF87-88F8-468D-A1FC-02E134C83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662E-DF8F-46C1-9EA0-9679F713E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29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700AE6-BFE3-35CC-8C83-B098709AC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7A9BB-9D58-824D-335D-3877B1BC2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62E2A-E02F-DA20-4C5E-D2DC26822F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DFEBB3-C418-4B08-B566-3A532738CB32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65039-B261-8C1E-BAED-342E39F5B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8A0E7-4209-56E1-F48C-49BFAFA74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91662E-DF8F-46C1-9EA0-9679F713E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6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iver with rocks and trees&#10;&#10;AI-generated content may be incorrect.">
            <a:extLst>
              <a:ext uri="{FF2B5EF4-FFF2-40B4-BE49-F238E27FC236}">
                <a16:creationId xmlns:a16="http://schemas.microsoft.com/office/drawing/2014/main" id="{21CCDB3D-39AB-BE37-B591-9A151F830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3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E13F2-C0E9-1293-6942-0C1E86578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rocks next to a body of water&#10;&#10;AI-generated content may be incorrect.">
            <a:extLst>
              <a:ext uri="{FF2B5EF4-FFF2-40B4-BE49-F238E27FC236}">
                <a16:creationId xmlns:a16="http://schemas.microsoft.com/office/drawing/2014/main" id="{523A6A5D-6732-5EA7-46BC-3EECB99DD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D240F3-9A8A-718A-4956-56D53EB92FEF}"/>
              </a:ext>
            </a:extLst>
          </p:cNvPr>
          <p:cNvSpPr/>
          <p:nvPr/>
        </p:nvSpPr>
        <p:spPr>
          <a:xfrm>
            <a:off x="347241" y="1458410"/>
            <a:ext cx="11528384" cy="52201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FF7AA1-E0D4-9AB8-737C-B2650648CCD7}"/>
              </a:ext>
            </a:extLst>
          </p:cNvPr>
          <p:cNvSpPr/>
          <p:nvPr/>
        </p:nvSpPr>
        <p:spPr>
          <a:xfrm>
            <a:off x="347241" y="2615878"/>
            <a:ext cx="11528384" cy="40308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73710D-17CD-33D8-1115-17EAF78AC4D9}"/>
              </a:ext>
            </a:extLst>
          </p:cNvPr>
          <p:cNvSpPr/>
          <p:nvPr/>
        </p:nvSpPr>
        <p:spPr>
          <a:xfrm>
            <a:off x="347241" y="3946966"/>
            <a:ext cx="11528384" cy="26997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09CBFC-25F6-11E5-664E-0066D5CB90F9}"/>
              </a:ext>
            </a:extLst>
          </p:cNvPr>
          <p:cNvSpPr/>
          <p:nvPr/>
        </p:nvSpPr>
        <p:spPr>
          <a:xfrm>
            <a:off x="347241" y="5301204"/>
            <a:ext cx="11528384" cy="13455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9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337D4-F6C0-B45D-FE4A-823E54030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iver with rocks and trees in the background&#10;&#10;AI-generated content may be incorrect.">
            <a:extLst>
              <a:ext uri="{FF2B5EF4-FFF2-40B4-BE49-F238E27FC236}">
                <a16:creationId xmlns:a16="http://schemas.microsoft.com/office/drawing/2014/main" id="{A159A46F-0FCD-30A0-2861-8164E4970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Cochocib Script Latin Pro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2</cp:revision>
  <cp:lastPrinted>2025-09-17T20:52:54Z</cp:lastPrinted>
  <dcterms:created xsi:type="dcterms:W3CDTF">2025-09-17T20:40:20Z</dcterms:created>
  <dcterms:modified xsi:type="dcterms:W3CDTF">2025-09-21T19:02:53Z</dcterms:modified>
</cp:coreProperties>
</file>